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>
      <p:cViewPr>
        <p:scale>
          <a:sx n="70" d="100"/>
          <a:sy n="70" d="100"/>
        </p:scale>
        <p:origin x="859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7FF5B-5E85-45D0-90B8-63E96B1A3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20F0FC-F07F-40F0-8F86-EEA03A28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FC0BAF-6F47-4DD1-8A13-3F30A39B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8E4F1-03A1-4BC6-80FE-6ECC3F4E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ABDC3E-F869-47FA-B7AF-152007DA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96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05D4C-A716-4499-883B-06582A30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012F06-1551-499A-8B46-723DD5228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CFD19B-E448-4662-9668-FB937110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31C21A-2148-4749-9498-5447E397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3F3A7C-3093-4800-80A1-9A2F9C50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3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49267D-C002-471D-A6C8-1015D8F77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436966-10EC-4B24-AC40-D22F4C3AA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E32177-B921-4056-8471-0EA67801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62DE3-4DB6-461D-A28D-EBCEC2E2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5483B-F268-4464-A6C7-9BD542AD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307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ECC8D-444C-4BC9-AE9D-CDA3ADD2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6D22F4-F422-4D40-B3C6-CEDA41E61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E64F-2D45-40AD-B33A-1FA7F93C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124D6-33C7-4B9D-B2E8-93351BF5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D76CA-03ED-4393-A352-3E6EE47D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42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0C06F-4196-428F-8F9B-922321C8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280B3-32C1-40B4-9517-30984A024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824A4-9FBB-4609-8F8C-FD549B21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8881FA-5C31-490B-BF70-FB701FDA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0AFDBA-AF34-4D00-98F0-3FF24E9E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02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D0CCD-946E-41CF-BEF1-46B3271D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70095B-1281-4EFA-AFDD-B6CA77FE1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2B157D-B268-4DD3-90CC-0810BD9E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BB1022-45A9-4AA7-A8E4-9DA2570C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685855-C0ED-49C0-A018-539AF19A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6E61F6-D71A-43B1-9CE0-EC8B7D70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04CEB-CA72-45B6-8CA2-DC622D24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B68497-92AB-496A-AF5B-C6A0027D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B72B06-FE43-4241-A383-667AC11F1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599809-B92C-4395-BA31-F9797B5CD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72B9A1-9F6E-4939-978E-679CF4766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5B78B5-C292-4384-98C8-7E896928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6985D9-870E-482E-AD2B-41A97C91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2F4131-84E6-4E9A-899C-2145E31F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55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11D3B-15C7-46EE-B4AC-154CAF9A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F87645-C076-4763-8EDC-2BCBB776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FF9C84-85BB-459B-9218-93EACF69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2EC1F3-02D7-4951-857E-4D423531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66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3F76CA9-AE12-4409-AAD9-9421E278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FC3A0F-CD7D-4AD6-BB7B-41F2B7DE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88E058-253D-4AA0-AFA1-A0B17262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58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C711C-A66B-44DB-9970-1E1486A0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47F21E-3D6D-4048-AB12-575FAB9D5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8F9B0C-8A46-48A6-A61E-D1FD161B1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20B794-BC91-4939-8B72-5E1E444C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3AE32A-DEC9-42A2-BB34-24AA13DD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2166E2-90AF-40BA-84C8-196EA55C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75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72A07-04B4-4507-8A60-644D1F3A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814AA-4070-4AC1-B186-66C3AC09B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659208-8964-4B4C-9F2D-40A6D5B24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2225BF-914B-4A3A-806A-E85FA35D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0297FB-F68A-45AD-B2FA-49B386F2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A3B674-10EA-4ED3-8D49-FE4B3BF7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3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E7CFF2-1301-4E69-9505-F6C58121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D07073-F0B6-4255-86FE-C032725D8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C31ED-D575-42A9-B3B1-C74879906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6308-700D-4BD9-A929-A98D68132AA8}" type="datetimeFigureOut">
              <a:rPr lang="es-MX" smtClean="0"/>
              <a:t>31/07/2017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BC336-46B7-457D-AACF-392BBC353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41C01-C1F2-4B78-B978-81E302919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D7A4-2E9A-4CD7-A653-A48A452BAB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338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mujer, edificio&#10;&#10;Descripción generada con confianza muy alta">
            <a:extLst>
              <a:ext uri="{FF2B5EF4-FFF2-40B4-BE49-F238E27FC236}">
                <a16:creationId xmlns:a16="http://schemas.microsoft.com/office/drawing/2014/main" id="{F94D216A-A33B-47E0-867E-10D828CE9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109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7875CC-A2AB-47BF-9731-1FED77F49957}"/>
              </a:ext>
            </a:extLst>
          </p:cNvPr>
          <p:cNvSpPr txBox="1"/>
          <p:nvPr/>
        </p:nvSpPr>
        <p:spPr>
          <a:xfrm>
            <a:off x="0" y="6488668"/>
            <a:ext cx="963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55- 6666-9898	 info@dominastringquartet.com 	55-6610-6262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F1A17B-05D6-4ECD-A5D5-82133D04C86E}"/>
              </a:ext>
            </a:extLst>
          </p:cNvPr>
          <p:cNvSpPr txBox="1"/>
          <p:nvPr/>
        </p:nvSpPr>
        <p:spPr>
          <a:xfrm>
            <a:off x="15338" y="5971287"/>
            <a:ext cx="47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French Script MT" panose="03020402040607040605" pitchFamily="66" charset="0"/>
                <a:ea typeface="FoglihtenNo04" panose="00000600000000000000" pitchFamily="50" charset="0"/>
              </a:rPr>
              <a:t>El cuarteto de cuerdas de México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1CB764-43F9-4085-AF85-2AD473C054BF}"/>
              </a:ext>
            </a:extLst>
          </p:cNvPr>
          <p:cNvSpPr txBox="1"/>
          <p:nvPr/>
        </p:nvSpPr>
        <p:spPr>
          <a:xfrm>
            <a:off x="8033658" y="182303"/>
            <a:ext cx="4385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>
                <a:solidFill>
                  <a:schemeClr val="bg1">
                    <a:lumMod val="95000"/>
                  </a:schemeClr>
                </a:solidFill>
                <a:latin typeface="FoglihtenNo04" panose="00000600000000000000" pitchFamily="50" charset="0"/>
                <a:ea typeface="FoglihtenNo04" panose="00000600000000000000" pitchFamily="50" charset="0"/>
              </a:rPr>
              <a:t>dómina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EEDE6A-1FA7-4017-9DA3-2B295A7817E3}"/>
              </a:ext>
            </a:extLst>
          </p:cNvPr>
          <p:cNvSpPr txBox="1"/>
          <p:nvPr/>
        </p:nvSpPr>
        <p:spPr>
          <a:xfrm>
            <a:off x="5618243" y="263888"/>
            <a:ext cx="310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>
                    <a:lumMod val="95000"/>
                  </a:schemeClr>
                </a:solidFill>
                <a:latin typeface="Magneto" panose="04030805050802020D02" pitchFamily="82" charset="0"/>
              </a:rPr>
              <a:t>pop-rock cross-over</a:t>
            </a:r>
            <a:endParaRPr lang="es-MX" sz="2400" dirty="0">
              <a:solidFill>
                <a:schemeClr val="bg1">
                  <a:lumMod val="95000"/>
                </a:schemeClr>
              </a:solidFill>
              <a:latin typeface="Magneto" panose="04030805050802020D02" pitchFamily="8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011B238-2767-4FD5-8025-E655CBA5FF77}"/>
              </a:ext>
            </a:extLst>
          </p:cNvPr>
          <p:cNvSpPr txBox="1"/>
          <p:nvPr/>
        </p:nvSpPr>
        <p:spPr>
          <a:xfrm>
            <a:off x="10226417" y="1276413"/>
            <a:ext cx="192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>
                    <a:lumMod val="8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string quartet</a:t>
            </a:r>
            <a:endParaRPr lang="es-MX" sz="2000" b="1" dirty="0">
              <a:solidFill>
                <a:schemeClr val="bg1">
                  <a:lumMod val="8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8" name="Picture 2" descr="http://fotos.crminmobiliario.com/cliente/15363/fckeditor/image/mexico_logo.png">
            <a:extLst>
              <a:ext uri="{FF2B5EF4-FFF2-40B4-BE49-F238E27FC236}">
                <a16:creationId xmlns:a16="http://schemas.microsoft.com/office/drawing/2014/main" id="{6FDF59A9-D00E-4718-9F70-27A8219AE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25" y="5954978"/>
            <a:ext cx="2002949" cy="51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F1383959-75A9-455A-91F7-30F3C3840023}"/>
              </a:ext>
            </a:extLst>
          </p:cNvPr>
          <p:cNvSpPr/>
          <p:nvPr/>
        </p:nvSpPr>
        <p:spPr>
          <a:xfrm>
            <a:off x="9675754" y="6432952"/>
            <a:ext cx="2011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 ambassadors</a:t>
            </a:r>
            <a:endParaRPr lang="es-MX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09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15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Gulim</vt:lpstr>
      <vt:lpstr>Arial</vt:lpstr>
      <vt:lpstr>Calibri</vt:lpstr>
      <vt:lpstr>Calibri Light</vt:lpstr>
      <vt:lpstr>FoglihtenNo04</vt:lpstr>
      <vt:lpstr>French Script MT</vt:lpstr>
      <vt:lpstr>Magneto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Alfonso Romero</dc:creator>
  <cp:lastModifiedBy>Alfonso Romero</cp:lastModifiedBy>
  <cp:revision>7</cp:revision>
  <dcterms:created xsi:type="dcterms:W3CDTF">2017-07-31T16:43:36Z</dcterms:created>
  <dcterms:modified xsi:type="dcterms:W3CDTF">2017-07-31T19:59:18Z</dcterms:modified>
</cp:coreProperties>
</file>